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2"/>
    <p:restoredTop sz="78163"/>
  </p:normalViewPr>
  <p:slideViewPr>
    <p:cSldViewPr snapToGrid="0" snapToObjects="1">
      <p:cViewPr varScale="1">
        <p:scale>
          <a:sx n="159" d="100"/>
          <a:sy n="159" d="100"/>
        </p:scale>
        <p:origin x="2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4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14550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marL="457200" lvl="1" indent="0">
              <a:buNone/>
            </a:pPr>
            <a:r>
              <a:rPr lang="en-US" dirty="0"/>
              <a:t>(a) the observed world and </a:t>
            </a:r>
          </a:p>
          <a:p>
            <a:pPr marL="457200" lvl="1" indent="0">
              <a:buNone/>
            </a:pPr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38436</TotalTime>
  <Words>688</Words>
  <Application>Microsoft Macintosh PowerPoint</Application>
  <PresentationFormat>Widescreen</PresentationFormat>
  <Paragraphs>117</Paragraphs>
  <Slides>21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4366</cp:revision>
  <cp:lastPrinted>2019-11-04T21:16:07Z</cp:lastPrinted>
  <dcterms:created xsi:type="dcterms:W3CDTF">2017-08-24T15:35:37Z</dcterms:created>
  <dcterms:modified xsi:type="dcterms:W3CDTF">2022-11-03T17:54:26Z</dcterms:modified>
</cp:coreProperties>
</file>